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9" r:id="rId2"/>
    <p:sldId id="257" r:id="rId3"/>
    <p:sldId id="264" r:id="rId4"/>
    <p:sldId id="259" r:id="rId5"/>
    <p:sldId id="260" r:id="rId6"/>
    <p:sldId id="261" r:id="rId7"/>
    <p:sldId id="265" r:id="rId8"/>
    <p:sldId id="263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EBF0A-C6EF-40C3-8EFC-80753364921B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HOA%202015-2016\TO&#193;N%20TU&#7846;N%2031%20-%20TI&#7870;T%20148%20LUY&#7878;N%20T&#7852;P\RhythmOfTheRain-Hoatau_rs38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3" y="0"/>
            <a:ext cx="91328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842865" y="1553294"/>
            <a:ext cx="71604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Giáo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án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điện</a:t>
            </a:r>
            <a:r>
              <a:rPr lang="en-US" sz="5400" b="1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tử</a:t>
            </a:r>
            <a:endParaRPr lang="en-US" sz="5400" b="1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060" y="10674"/>
            <a:ext cx="6510629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TIỂU HỌC ÁI MỘ 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74913" y="3216275"/>
            <a:ext cx="6353175" cy="2492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Môn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Lớp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2</a:t>
            </a:r>
          </a:p>
          <a:p>
            <a:pPr>
              <a:defRPr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Tuần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32.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Tiết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158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Luyện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tập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chung</a:t>
            </a:r>
            <a:endParaRPr lang="vi-VN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RhythmOfTheRain-Hoatau_rs3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713" y="41433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5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7"/>
          <p:cNvSpPr>
            <a:spLocks noChangeArrowheads="1"/>
          </p:cNvSpPr>
          <p:nvPr/>
        </p:nvSpPr>
        <p:spPr bwMode="auto">
          <a:xfrm>
            <a:off x="306388" y="4572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981201" y="838200"/>
            <a:ext cx="3047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  <a:endParaRPr lang="en-US" sz="66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143000" y="381000"/>
            <a:ext cx="731520" cy="20116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&gt;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&lt;</a:t>
            </a:r>
            <a:endParaRPr lang="en-US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endParaRPr>
          </a:p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=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1068388" y="3078162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937  …  739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1066800" y="3758625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600  …  599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1066800" y="4444425"/>
            <a:ext cx="3351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398  …  405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4497388" y="3072825"/>
            <a:ext cx="4113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200 + 30       …  230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4495800" y="37338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500 + 60 + 7 …  597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4495800" y="4444425"/>
            <a:ext cx="434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500 + 50       …  649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905000" y="2964359"/>
            <a:ext cx="4651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912991" y="3650159"/>
            <a:ext cx="46519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&gt;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705600" y="43359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&lt;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905000" y="43359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&lt;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705600" y="36501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&lt;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697609" y="2964359"/>
            <a:ext cx="4651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=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0" grpId="0"/>
      <p:bldP spid="52" grpId="0" animBg="1"/>
      <p:bldP spid="54" grpId="1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710625"/>
            <a:ext cx="39821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1: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Đọc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1324395" y="1472625"/>
            <a:ext cx="27142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325 ; 605 ; 155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685800"/>
            <a:ext cx="85315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2: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Điền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&gt;, &lt;, =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thích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chỗ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chấm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9200" y="1366897"/>
            <a:ext cx="3833101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999  …  1000</a:t>
            </a:r>
          </a:p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453  …  435</a:t>
            </a:r>
          </a:p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867  …  800 + 60 + 7</a:t>
            </a:r>
          </a:p>
        </p:txBody>
      </p:sp>
      <p:sp>
        <p:nvSpPr>
          <p:cNvPr id="9" name="Rectangle 8"/>
          <p:cNvSpPr/>
          <p:nvPr/>
        </p:nvSpPr>
        <p:spPr>
          <a:xfrm>
            <a:off x="2057400" y="1334869"/>
            <a:ext cx="60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.VnBodoni" pitchFamily="34" charset="0"/>
              </a:rPr>
              <a:t>&lt;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33600" y="2020669"/>
            <a:ext cx="60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.VnBodoni" pitchFamily="34" charset="0"/>
              </a:rPr>
              <a:t>&gt;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33600" y="2782669"/>
            <a:ext cx="60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.VnBodoni" pitchFamily="34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9" grpId="0"/>
      <p:bldP spid="9" grpId="1"/>
      <p:bldP spid="12" grpId="0"/>
      <p:bldP spid="12" grpId="1"/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152400" y="4572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457200"/>
            <a:ext cx="8436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857, 678, 599, 1000, 903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thứ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tự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447800"/>
            <a:ext cx="26772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a, </a:t>
            </a:r>
            <a:r>
              <a:rPr lang="en-US" sz="2800" b="1" dirty="0" err="1" smtClean="0">
                <a:latin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bé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lớn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3124200"/>
            <a:ext cx="2698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b, </a:t>
            </a:r>
            <a:r>
              <a:rPr lang="en-US" sz="2800" b="1" dirty="0" err="1" smtClean="0">
                <a:latin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lớn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bé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2133600"/>
            <a:ext cx="16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599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76400" y="21437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678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8400" y="21336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857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25557" y="21336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903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62400" y="2133600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1000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3743980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1000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28800" y="37439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903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15957" y="37338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857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77957" y="374398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678</a:t>
            </a:r>
            <a:r>
              <a:rPr lang="en-US" sz="2800" b="1" dirty="0" smtClean="0">
                <a:latin typeface="Times New Roman" pitchFamily="18" charset="0"/>
              </a:rPr>
              <a:t>,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14800" y="3733800"/>
            <a:ext cx="16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599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762000" y="31498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3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7725" y="314980"/>
            <a:ext cx="31790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Đặt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rồi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990600" y="1143000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a,  635 + 241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562600" y="11430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970 + 29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990600" y="190500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b,  896 - 133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562600" y="19050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295 - 105</a:t>
            </a: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306388" y="990600"/>
            <a:ext cx="609600" cy="609600"/>
          </a:xfrm>
          <a:prstGeom prst="ellipse">
            <a:avLst/>
          </a:prstGeom>
          <a:solidFill>
            <a:srgbClr val="00FFFF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4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144588" y="990600"/>
            <a:ext cx="22844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</a:rPr>
              <a:t>nhẩm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04800" y="1966912"/>
            <a:ext cx="289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600m + 300m  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04800" y="2605087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20dm + 500dm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495800" y="1890712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700cm + 20cm      =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4495800" y="25908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1000km – 200km  </a:t>
            </a:r>
            <a:r>
              <a:rPr lang="en-US" sz="2800" b="1" dirty="0">
                <a:latin typeface="Times New Roman" pitchFamily="18" charset="0"/>
              </a:rPr>
              <a:t>= 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3048000" y="1905000"/>
            <a:ext cx="1905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C3245"/>
                </a:solidFill>
                <a:latin typeface="Times New Roman" pitchFamily="18" charset="0"/>
              </a:rPr>
              <a:t>900m</a:t>
            </a:r>
            <a:endParaRPr lang="en-US" sz="30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3048000" y="2590800"/>
            <a:ext cx="365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520dm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7620000" y="190500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720cm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620000" y="25908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C3245"/>
                </a:solidFill>
                <a:latin typeface="Times New Roman" pitchFamily="18" charset="0"/>
              </a:rPr>
              <a:t>800km</a:t>
            </a:r>
            <a:endParaRPr lang="en-US" sz="2800" b="1" dirty="0">
              <a:solidFill>
                <a:srgbClr val="FC3245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1097" y="1085671"/>
            <a:ext cx="42745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perspectiveRigh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TRÒ</a:t>
            </a:r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CHƠI 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2667000"/>
            <a:ext cx="8815235" cy="132343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AI </a:t>
            </a:r>
            <a:r>
              <a:rPr lang="en-US" sz="7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NHANH</a:t>
            </a:r>
            <a:r>
              <a:rPr lang="en-US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29997" dir="5400000" sy="-100000" algn="bl" rotWithShape="0"/>
                </a:effectLst>
              </a:rPr>
              <a:t> - AI ĐÚNG</a:t>
            </a:r>
            <a:endParaRPr lang="en-US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reflection blurRad="6350" stA="55000" endA="50" endPos="85000" dist="29997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0" y="7620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 smtClean="0">
                <a:latin typeface="Times New Roman" pitchFamily="18" charset="0"/>
              </a:rPr>
              <a:t>Xếp</a:t>
            </a:r>
            <a:r>
              <a:rPr lang="en-US" sz="3200" b="1" i="1" dirty="0" smtClean="0">
                <a:latin typeface="Times New Roman" pitchFamily="18" charset="0"/>
              </a:rPr>
              <a:t> 4 </a:t>
            </a:r>
            <a:r>
              <a:rPr lang="en-US" sz="3200" b="1" i="1" dirty="0" err="1" smtClean="0">
                <a:latin typeface="Times New Roman" pitchFamily="18" charset="0"/>
              </a:rPr>
              <a:t>hình</a:t>
            </a:r>
            <a:r>
              <a:rPr lang="en-US" sz="3200" b="1" i="1" dirty="0" smtClean="0">
                <a:latin typeface="Times New Roman" pitchFamily="18" charset="0"/>
              </a:rPr>
              <a:t> tam </a:t>
            </a:r>
            <a:r>
              <a:rPr lang="en-US" sz="3200" b="1" i="1" dirty="0" err="1" smtClean="0">
                <a:latin typeface="Times New Roman" pitchFamily="18" charset="0"/>
              </a:rPr>
              <a:t>giác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nhỏ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thành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một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</a:rPr>
              <a:t>hình</a:t>
            </a:r>
            <a:r>
              <a:rPr lang="en-US" sz="3200" b="1" i="1" dirty="0" smtClean="0">
                <a:latin typeface="Times New Roman" pitchFamily="18" charset="0"/>
              </a:rPr>
              <a:t> tam </a:t>
            </a:r>
            <a:r>
              <a:rPr lang="en-US" sz="3200" b="1" i="1" dirty="0" err="1" smtClean="0">
                <a:latin typeface="Times New Roman" pitchFamily="18" charset="0"/>
              </a:rPr>
              <a:t>giác</a:t>
            </a:r>
            <a:r>
              <a:rPr lang="en-US" sz="3200" b="1" i="1" dirty="0" smtClean="0">
                <a:latin typeface="Times New Roman" pitchFamily="18" charset="0"/>
              </a:rPr>
              <a:t> to:</a:t>
            </a:r>
            <a:endParaRPr lang="en-US" sz="3200" b="1" i="1" dirty="0">
              <a:latin typeface="Times New Roman" pitchFamily="18" charset="0"/>
            </a:endParaRPr>
          </a:p>
        </p:txBody>
      </p:sp>
      <p:sp>
        <p:nvSpPr>
          <p:cNvPr id="6" name="Right Triangle 5"/>
          <p:cNvSpPr/>
          <p:nvPr/>
        </p:nvSpPr>
        <p:spPr>
          <a:xfrm>
            <a:off x="12954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31242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>
          <a:xfrm>
            <a:off x="4953000" y="1295400"/>
            <a:ext cx="1524000" cy="1524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>
            <a:off x="6705600" y="1371600"/>
            <a:ext cx="1524000" cy="1447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1524000" y="3581400"/>
            <a:ext cx="5257800" cy="266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111 L 0.00833 0.3552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879 C -0.0842 0.00879 -0.16823 0.00902 -0.2 0.00879 C -0.23177 0.00856 -0.19219 -0.05088 -0.19063 0.00694 C -0.18907 0.06475 -0.19063 0.2988 -0.19063 0.35522 " pathEditMode="relative" rAng="0" ptsTypes="aaaA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" y="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12211 L 0.09167 0.51064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4 0.09436 L -0.26667 0.5050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5860" y="2967335"/>
            <a:ext cx="5772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CỦNG CỐ - DẶN DÒ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209</Words>
  <Application>Microsoft Office PowerPoint</Application>
  <PresentationFormat>On-screen Show (4:3)</PresentationFormat>
  <Paragraphs>65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Administrator</cp:lastModifiedBy>
  <cp:revision>32</cp:revision>
  <dcterms:created xsi:type="dcterms:W3CDTF">2016-04-17T10:26:20Z</dcterms:created>
  <dcterms:modified xsi:type="dcterms:W3CDTF">2017-03-30T06:21:54Z</dcterms:modified>
</cp:coreProperties>
</file>